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fdacaf28d3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fdacaf28d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fdacaf28d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fdacaf28d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fdacaf28d3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fdacaf28d3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fdacaf28d3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fdacaf28d3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fdacaf28d3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fdacaf28d3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fdacaf28d3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fdacaf28d3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fdacaf28d3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fdacaf28d3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fdacaf28d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fdacaf28d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fdacaf28d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fdacaf28d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fdacaf28d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fdacaf28d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fdacaf28d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fdacaf28d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fdacaf28d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fdacaf28d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fdacaf28d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fdacaf28d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fdacaf28d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fdacaf28d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fdacaf28d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fdacaf28d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25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" y="17849"/>
            <a:ext cx="9143997" cy="512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841"/>
            <a:ext cx="9144003" cy="5125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938" y="0"/>
            <a:ext cx="9159936" cy="5134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8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7" y="0"/>
            <a:ext cx="9126840" cy="51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845"/>
            <a:ext cx="9144003" cy="5125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25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851"/>
            <a:ext cx="9144003" cy="5125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862" y="0"/>
            <a:ext cx="917586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17851"/>
            <a:ext cx="9144003" cy="5125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857"/>
            <a:ext cx="9144003" cy="5125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861"/>
            <a:ext cx="9143997" cy="5125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25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